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8/S2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RICHIAMI DI  ALGEBRA LINEARE (2)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8. RICHIAMI DI ALGEBRA LINEARE (Parte 2)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91960" y="4929120"/>
            <a:ext cx="31600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8.2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Risolvere con l’algoritmo di Gauss e con l’algoritmo di Gauss-Jordan il sistema:</a:t>
            </a: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5"/>
          <p:cNvGraphicFramePr/>
          <p:nvPr/>
        </p:nvGraphicFramePr>
        <p:xfrm>
          <a:off x="1609560" y="2565360"/>
          <a:ext cx="5430960" cy="15843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14357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2011-02-28T03:08:48Z</dcterms:modified>
  <cp:revision>624</cp:revision>
  <dc:subject/>
  <dc:title>Diapositiva 1</dc:title>
</cp:coreProperties>
</file>