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8/S3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8. RICHIAMI DI ALGEBRA LINEARE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8.3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Risolvere con GNU Octave il sistema di equazioni lineari dell’esercizio della Sessione di Studio 8.2.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Suggerimento: provare con il comando ‘\’ (backslash).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Attività pratica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2011-03-09T16:52:26Z</dcterms:modified>
  <cp:revision>624</cp:revision>
  <dc:subject/>
  <dc:title>Diapositiva 1</dc:title>
</cp:coreProperties>
</file>