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9/S1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 ALGEBRA LINEARE (3)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9. RICHIAMI DI ALGEBRA LINEARE (Parte 3)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9.1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Ripassare su di un testo di Geometria o Algebra Lineare i concetti di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base di uno spazio vettoriale;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rango;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prodotto di matrici;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determinate;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teorema di Rouché-Capelli;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regola di Cramer.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RIPASSO/APPROFONDIMENTO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2011-02-28T03:22:47Z</dcterms:modified>
  <cp:revision>621</cp:revision>
  <dc:subject/>
  <dc:title>Diapositiva 1</dc:title>
</cp:coreProperties>
</file>