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9/S2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(3)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9. RICHIAMI DI ALGEBRA LINEARE (Parte 3)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9.2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Risolvere il sistema: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scegliendo come variabili di base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5"/>
          <p:cNvGraphicFramePr/>
          <p:nvPr/>
        </p:nvGraphicFramePr>
        <p:xfrm>
          <a:off x="789120" y="2565360"/>
          <a:ext cx="7072200" cy="15843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2011-02-28T03:25:53Z</dcterms:modified>
  <cp:revision>626</cp:revision>
  <dc:subject/>
  <dc:title>Diapositiva 1</dc:title>
</cp:coreProperties>
</file>