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9/S3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(3)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9. RICHIAMI DI ALGEBRA LINEARE (Parte 3)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9.3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Risolvere con GNU Octave il sistema di equazioni lineari dell’esercizio della Sessione di Studio 9.2.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Suggerimento: invertire la matrice associata agli indici di base.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Attività pratica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2011-03-09T16:53:21Z</dcterms:modified>
  <cp:revision>625</cp:revision>
  <dc:subject/>
  <dc:title>Diapositiva 1</dc:title>
</cp:coreProperties>
</file>