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10/S1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ANALISI CONVESSA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10. RICHIAMI DI ANALISI CONVESSA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10.1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Leggere l’appendice 1, Convessità,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RIPASSO/APPROFONDIMENTO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2011-03-05T16:30:03Z</dcterms:modified>
  <cp:revision>623</cp:revision>
  <dc:subject/>
  <dc:title>Diapositiva 1</dc:title>
</cp:coreProperties>
</file>