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jpeg" ContentType="image/jpeg"/>
  <Override PartName="/ppt/embeddings/oleObject1.bin" ContentType="application/vnd.openxmlformats-officedocument.oleObject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10/S2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RICHIAMI DI  ANALISI CONVESSA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10. RICHIAMI DI ANALISI CONVESSA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10.2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Determinare i vertici del poliedro: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 </a:t>
            </a:r>
            <a:br>
              <a:rPr sz="1600"/>
            </a:b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considerando tutte le possibili intersezioni (dieci) delle cinque rette definite dalle disequazioni all’uguaglianza e disegnare il poliedro nel piano cartesiano.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Esercizio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  <p:graphicFrame>
        <p:nvGraphicFramePr>
          <p:cNvPr id="49" name="Object 5"/>
          <p:cNvGraphicFramePr/>
          <p:nvPr/>
        </p:nvGraphicFramePr>
        <p:xfrm>
          <a:off x="2992320" y="2421000"/>
          <a:ext cx="3159360" cy="2284200"/>
        </p:xfrm>
        <a:graphic>
          <a:graphicData uri="http://schemas.openxmlformats.org/presentationml/2006/ole">
            <p:oleObj r:id="rId1" spid="">
              <p:embed/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2011-03-09T17:01:36Z</dcterms:modified>
  <cp:revision>629</cp:revision>
  <dc:subject/>
  <dc:title>Diapositiva 1</dc:title>
</cp:coreProperties>
</file>