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10/S3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ANALISI CONVESSA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10. RICHIAMI DI ANALISI CONVESSA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10.3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Dire, dimostrandolo,  se i seguenti insiemi sono aperti o chiusi, limitati o illimitati, conici, convessi,  affini o lineari. Disegnare gli insiemi sul piano cartesiano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1)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3)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4)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1096920" y="2644920"/>
          <a:ext cx="851040" cy="279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5"/>
          <p:cNvGraphicFramePr/>
          <p:nvPr/>
        </p:nvGraphicFramePr>
        <p:xfrm>
          <a:off x="1096920" y="3695760"/>
          <a:ext cx="876240" cy="6094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51" name="Object 6"/>
          <p:cNvGraphicFramePr/>
          <p:nvPr/>
        </p:nvGraphicFramePr>
        <p:xfrm>
          <a:off x="1096920" y="5021280"/>
          <a:ext cx="571680" cy="2793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52" name="Object 6"/>
          <p:cNvGraphicFramePr/>
          <p:nvPr/>
        </p:nvGraphicFramePr>
        <p:xfrm>
          <a:off x="1096920" y="5886360"/>
          <a:ext cx="1130400" cy="2793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2011-03-06T19:42:16Z</dcterms:modified>
  <cp:revision>637</cp:revision>
  <dc:subject/>
  <dc:title>Diapositiva 1</dc:title>
</cp:coreProperties>
</file>