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11/S1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ESTREMANTI E CONVESSITÀ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11. ESTREMANTI E CONVESSITÀ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11.1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Leggere i primi tre paragrafi dell’appendice 2, Metodi classici di ottimizzazione, del libro di testo.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RIPASSO/APPROFONDIMENTO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14356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2011-03-06T20:36:50Z</dcterms:modified>
  <cp:revision>624</cp:revision>
  <dc:subject/>
  <dc:title>Diapositiva 1</dc:title>
</cp:coreProperties>
</file>