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11/S2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ESTREMANTI E CONVESSITÀ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11. ESTREMANTI E CONVESSITÀ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11.2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Un'azienda produce due tipi di serramenti che richiedono lavorazione nei reparti di stampaggio, verniciatura e montaggio. La produzione di un serramento di tipo A richiede 1 ora di stampaggio, 2 ore di verniciatura e 2 ore di montaggio. La produzione di un serramento di tipo B richiede 2 ore di stampaggio, 2 ore di verniciatura e 1 ora di montaggio. La disponibilità oraria settimanale nel reparto di stampaggio è di 36 ore, nel reparto di verniciatura è di 32 ore e in quello di montaggio è di 30 ore. Calcolare il numero di serramenti di ciascun tipo da produrre nella settimana in modo da massimizzare il profitto, sapendo che il guadagno unitario è di 160€ per i serramenti di tipo A e 320€ per i serramenti di tipo B.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Determinare la soluzione del problema procedendo come nell’esempio della lezione 11.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Si associ la variabile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1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alla quantità di bene A prodotta e </a:t>
            </a:r>
            <a:r>
              <a:rPr b="0" i="1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x</a:t>
            </a:r>
            <a:r>
              <a:rPr b="0" lang="it-IT" sz="1600" spc="-1" strike="noStrike" baseline="-25000">
                <a:solidFill>
                  <a:srgbClr val="000000"/>
                </a:solidFill>
                <a:latin typeface="Calibri"/>
                <a:ea typeface="Tahoma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alla quantità di bene B prodotta.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2011-03-09T17:03:00Z</dcterms:modified>
  <cp:revision>632</cp:revision>
  <dc:subject/>
  <dc:title>Diapositiva 1</dc:title>
</cp:coreProperties>
</file>