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11/S3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ESTREMANTI E CONVESSITÀ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11. ESTREMANTI E CONVESSITÀ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11.3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risolvano analiticamente i seguenti problemi di ottimizzazione, in cui le funzioni sono di una variabile e la regione ammissibile è un insieme compatto. Procedere calcolando la derivata prima, i punti stazioniari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’’(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= 0), la derivata seconda, gli estremi dell’intervallo ed eventuali ulteriori punti di discontinuità o punti singolari.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1)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2)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3)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900000" y="3268800"/>
          <a:ext cx="1486080" cy="507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5"/>
          <p:cNvGraphicFramePr/>
          <p:nvPr/>
        </p:nvGraphicFramePr>
        <p:xfrm>
          <a:off x="900000" y="4444920"/>
          <a:ext cx="1270080" cy="5335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51" name="Object 6"/>
          <p:cNvGraphicFramePr/>
          <p:nvPr/>
        </p:nvGraphicFramePr>
        <p:xfrm>
          <a:off x="900000" y="5518080"/>
          <a:ext cx="1752840" cy="8636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52" name="Object 7"/>
          <p:cNvGraphicFramePr/>
          <p:nvPr/>
        </p:nvGraphicFramePr>
        <p:xfrm>
          <a:off x="5867280" y="3141720"/>
          <a:ext cx="863640" cy="7621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53" name="Object 8"/>
          <p:cNvGraphicFramePr/>
          <p:nvPr/>
        </p:nvGraphicFramePr>
        <p:xfrm>
          <a:off x="5867280" y="4292640"/>
          <a:ext cx="635040" cy="8380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54" name="Object 9"/>
          <p:cNvGraphicFramePr/>
          <p:nvPr/>
        </p:nvGraphicFramePr>
        <p:xfrm>
          <a:off x="5867280" y="5842080"/>
          <a:ext cx="482760" cy="21600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2011-03-06T20:57:04Z</dcterms:modified>
  <cp:revision>634</cp:revision>
  <dc:subject/>
  <dc:title>Diapositiva 1</dc:title>
</cp:coreProperties>
</file>