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12/S1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ELEMENTI DI CALCOLO COMBINATORIO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12. RICHIAMI DI ANALISI CONVESSA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12.1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determinino i valori della tabella seguente, possibilmente usando un foglio di calcolo.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1476360" y="2679840"/>
          <a:ext cx="5853240" cy="2946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2011-03-08T19:01:47Z</dcterms:modified>
  <cp:revision>666</cp:revision>
  <dc:subject/>
  <dc:title>Diapositiva 1</dc:title>
</cp:coreProperties>
</file>