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12/S2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ELEMENTI DI CALCOLO COMBINATORIO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12. ELEMENTI DI CALCOLO COMBINATORIO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12.2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Rispondere ai seguenti quesiti: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a) Quanti oggetti possiamo differenziare con delle targhe di due simboli di cui il primo è una lettera scelta tra a,b,c,d e il secondo è una cifra da 1 a 5 ? (Sol: 20)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b)  Supponiamo che il menu di un ristorante consista di 5 antipasti , 6 primi , 6 secondi e 4 dolci: quanti pasti distinti completi ( di quattro piatti ) possiamo ordinare ? (Sol: 720)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c) In una regione vi sono venti città , collegate a coppie da una strada comunale. Quante strade comunali possiede la regione in questione?  (Sol: 190)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d) Date due rette non parallele nel piano cartesiano esse intersecano in un punto. Quante intersezioni formano n rette? (Sol: n(n-1)/2)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e) In quanti modi diversi una commissione di 25 persone può scegliere un presidente e un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vicepresidente? (Sol: 600)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2011-03-08T19:05:58Z</dcterms:modified>
  <cp:revision>632</cp:revision>
  <dc:subject/>
  <dc:title>Diapositiva 1</dc:title>
</cp:coreProperties>
</file>