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12/S3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ELEMENTI DI CALCOLO COMBINATORIO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12. ELEMENTI DI CALCOLO COMBINATORIO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12.3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risolva il problema dello zaino enumerando le sole soluzioni ammissibili, ossia quelle che non violino il vincolo di capacità, dati i seguenti parametri del problema: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oggetti  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n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= 7; 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capacità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W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=   50;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peso      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w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=  [31, 10, 20, 19,  4,  3,   6];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profitto 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 =  [70, 20, 39, 37,  7,  5, 10];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15901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2011-03-09T17:46:33Z</dcterms:modified>
  <cp:revision>684</cp:revision>
  <dc:subject/>
  <dc:title>Diapositiva 1</dc:title>
</cp:coreProperties>
</file>