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13/S1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FORMA STANDARD DELLA 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13. FORMA STANDARD DELLA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13.1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trasformi in forma standard il seguente problema di P.L. e lo si risolva col metodo grafico per la programmazione lineare.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5"/>
          <p:cNvGraphicFramePr/>
          <p:nvPr/>
        </p:nvGraphicFramePr>
        <p:xfrm>
          <a:off x="3289320" y="2763720"/>
          <a:ext cx="3011400" cy="2249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2011-03-14T14:55:08Z</dcterms:modified>
  <cp:revision>669</cp:revision>
  <dc:subject/>
  <dc:title>Diapositiva 1</dc:title>
</cp:coreProperties>
</file>