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13/S3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FORMA STANDARD DELLA 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13. FORMA STANDARD DELLA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13.3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trasformi in forma standard il seguente problema di P.L.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1908000" y="2832120"/>
          <a:ext cx="5604120" cy="23256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2011-03-14T14:54:10Z</dcterms:modified>
  <cp:revision>690</cp:revision>
  <dc:subject/>
  <dc:title>Diapositiva 1</dc:title>
</cp:coreProperties>
</file>