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14/S1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SOLUZIONI DI BASE AMMISSIBILI E VERTICI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 14. SOLUZIONI DI BASE AMMISSIBILI E VERTICI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07360" y="4929120"/>
            <a:ext cx="33292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14.1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457200" y="17733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Leggere il paragrafo 2.2 del libro di testo.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Approfondimento</a:t>
            </a:r>
            <a:br>
              <a:rPr sz="2000"/>
            </a:b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15446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2011-03-14T15:17:36Z</dcterms:modified>
  <cp:revision>668</cp:revision>
  <dc:subject/>
  <dc:title>Diapositiva 1</dc:title>
</cp:coreProperties>
</file>