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14/S2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SOLUZIONI DI BASE AMMISSIBILI E VERTICI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14. SOLUZIONI DI BASE AMMISSIBILI E VERTICI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14.2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Dati i seguenti problemi, disegnare le regioni ammissibili e stabilire se i poliedri sono vuoti, limitati o illimitati. Calcolare il numero massimo di soluzioni di base ammissibili. Calcolare i punti estremi (vertici) come soluzioni di base del problema di P.L. in forma standard e dire se sono ammissibili e degeneri o non degeneri. Se il poliedro è non vuoto,  calcolare il valore della funzione obiettivo in ogni vertice, e determinare  la soluzione ottima. Se la funzione obiettivo assume lo stesso valore ottimo su più vertici, descrivere l’insieme convesso delle soluzioni ottime.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Produrre una relazione.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1)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971640" y="3862440"/>
          <a:ext cx="3109680" cy="1793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6"/>
          <p:cNvGraphicFramePr/>
          <p:nvPr/>
        </p:nvGraphicFramePr>
        <p:xfrm>
          <a:off x="4643280" y="3860640"/>
          <a:ext cx="3706920" cy="2252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2011-03-14T16:16:12Z</dcterms:modified>
  <cp:revision>641</cp:revision>
  <dc:subject/>
  <dc:title>Diapositiva 1</dc:title>
</cp:coreProperties>
</file>