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14/S3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SOLUZIONI DI BASE AMMISSIBILI E VERTICI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14. SOLUZIONI DI BASE AMMISSIBILI E VERTICI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14.3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Dato il seguente problema, disegnare la regione ammissibile e stabilire se il poliedro è vuoto, limitato o illimitato. Calcolare il numero massimo di soluzioni di base ammissibili. Calcolare i punti estremi (vertici) come soluzioni di base del problema di P.L. in forma standard e dire se sono ammissibili e degeneri o non degeneri. Se il poliedro è non vuoto,  calcolare il valore della funzione obiettivo in ogni vertice, e determinare  la soluzione ottima. Se la funzione obiettivo assume lo stesso valore ottimo su più vertici, descrivere l’insieme convesso delle soluzioni ottime.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Produrre una relazione.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6"/>
          <p:cNvGraphicFramePr/>
          <p:nvPr/>
        </p:nvGraphicFramePr>
        <p:xfrm>
          <a:off x="3025800" y="3554280"/>
          <a:ext cx="3130560" cy="2251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2011-03-14T16:15:58Z</dcterms:modified>
  <cp:revision>692</cp:revision>
  <dc:subject/>
  <dc:title>Diapositiva 1</dc:title>
</cp:coreProperties>
</file>