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media/image1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B88C910-6ABB-46C5-BB6A-DF992B5B8CC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ABF3AF8-35D3-4192-A060-BFD5E45C3F9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FE7A71C-34C5-4842-B1EC-CDFDA13E581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406C238-FB6A-4A08-BA5E-F58E86EEB90B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40C92F1-D220-4FC1-BDD9-C041524B576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8F282DE-AA7A-4F1C-9C62-17AE7DDFADC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2FD61A7-0FA6-4E70-B90D-653D00A6BF8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9DAA302-6AAC-40EB-B55B-30161108A64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15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ESEMPI DI PROBLEMI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15. ESEMPI DI PROBLEMI DI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vincoli sono lineari e rispettano le ipotesi di proporzionalità, additività e divisibilità.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La formulazione completa del problema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PROBLEMA DELLA DIETA: MODELLO DI P.L.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6" name="Object 5"/>
          <p:cNvGraphicFramePr/>
          <p:nvPr/>
        </p:nvGraphicFramePr>
        <p:xfrm>
          <a:off x="1722600" y="3328920"/>
          <a:ext cx="5657760" cy="1828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UN PROBLEMA DI INVESTIMENTI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Un’azienda deve decidere una politica di investimento al fine di massimizzare il profitto netto nel rispetto delle condizioni interne e di mercato. Le opzioni di investimento sono di due tipi. L’investimento di tipo 1 ha un ritorno atteso del 15% ed è poco rischioso mentre l’investimento di tipo 2 ha un ritorno atteso del 25% e presenta una maggiore rischiosità.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management ha stabilito che la quantità massima di denaro che si può investire (budget)  è di 100 mila euro, che l’investimento di tipo 1 deve essere almeno ¼ del budget e che l’investimento di tipo 2 non può essere superiore al doppio dell’investimento di tipo 1.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Determinare gli investimenti cui corrisponde un ritorno atteso massimo nel rispetto delle restrizioni imposte dal management.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delle variabili: si deve determinare la composizione degli investimenti, per cui definiamo due variabili che rappresentano il denaro destinato ad ogni tipo di investimento: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investimento di tipo 1,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investimento di tipo 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sono continue e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 dati sono costanti note.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UN PROBLEMA DI INVESTIMENTI: VARIABILI DECISIONALI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dell’obiettivo: si deve massimizzare il ritorno atteso degli investimenti in funzione delle variabili decisionali. Il ritorno atteso, espresso in funzione delle variabili decisionale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ritorno atteso è espresso da una funzione lineare: rispetta le ipotesi di proporzionalità, additività e divisibilità.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UN PROBLEMA DI INVESTIMENTI: FUNZIONE OBIETTIVO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93" name="Object 2"/>
          <p:cNvGraphicFramePr/>
          <p:nvPr/>
        </p:nvGraphicFramePr>
        <p:xfrm>
          <a:off x="1986120" y="3398760"/>
          <a:ext cx="3017520" cy="5572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dei vincoli: il management ha stabilito un vincolo sul budget e dei vincoli sulle relazioni fra le quantità di denaro destinate ai due tipi di investimento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vincolo sul budget: la quantità di denaro investita non può eccedere il budget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ulteriore vincolo: l’investimento di tipo 1 deve essere almeno ¼ del budget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ulteriore vincolo: l’investimento di tipo 2 non può essere superiore al doppio dell’investimento di tipo 1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UN PROBLEMA DI INVESTIMENTI: VINCOLI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96" name="Object 3"/>
          <p:cNvGraphicFramePr/>
          <p:nvPr/>
        </p:nvGraphicFramePr>
        <p:xfrm>
          <a:off x="3532320" y="2924280"/>
          <a:ext cx="2081160" cy="5587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7" name="Object 6"/>
          <p:cNvGraphicFramePr/>
          <p:nvPr/>
        </p:nvGraphicFramePr>
        <p:xfrm>
          <a:off x="3568680" y="5543640"/>
          <a:ext cx="200664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98" name="Object 4"/>
          <p:cNvGraphicFramePr/>
          <p:nvPr/>
        </p:nvGraphicFramePr>
        <p:xfrm>
          <a:off x="3646440" y="4797360"/>
          <a:ext cx="1876320" cy="5587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99" name="Object 5"/>
          <p:cNvGraphicFramePr/>
          <p:nvPr/>
        </p:nvGraphicFramePr>
        <p:xfrm>
          <a:off x="4019400" y="3807000"/>
          <a:ext cx="1168560" cy="5587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vincoli sono lineari e rispettano le ipotesi di proporzionalità, additività e divisibilità.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La formulazione completa del problema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UN PROBLEMA DI INVESTIMENTI: MODELLO DI P.L.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02" name="Object 5"/>
          <p:cNvGraphicFramePr/>
          <p:nvPr/>
        </p:nvGraphicFramePr>
        <p:xfrm>
          <a:off x="2436840" y="3014640"/>
          <a:ext cx="4228920" cy="2286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IPOTESI DELLA PROGRAMMAZIONE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modello di programmazione lineare è espresso matematicamente con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funzione obiettivo lineare rispetto alle variabili decisionali;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insieme di restrizioni sul valore delle variabili decisionali esprimibile come intersezione di vincoli lineari.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Affinché un problema possa essere espresso  e risolto utilizzando un modello di programmazione lineare devono essere rispettate alcune ipotesi: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proporzionalità;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additività;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divisibilità;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certezza.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asellaDiTesto 4"/>
          <p:cNvSpPr/>
          <p:nvPr/>
        </p:nvSpPr>
        <p:spPr>
          <a:xfrm>
            <a:off x="3924360" y="4076640"/>
            <a:ext cx="259236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funzione lineare è contemporaneamente proporzionale e additiva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Connettore 2 6"/>
          <p:cNvCxnSpPr/>
          <p:nvPr/>
        </p:nvCxnSpPr>
        <p:spPr>
          <a:xfrm>
            <a:off x="2555640" y="4292280"/>
            <a:ext cx="1440360" cy="738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58" name="Connettore 2 8"/>
          <p:cNvCxnSpPr/>
          <p:nvPr/>
        </p:nvCxnSpPr>
        <p:spPr>
          <a:xfrm flipV="1">
            <a:off x="2123640" y="4581000"/>
            <a:ext cx="1872360" cy="2167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PROPORZIONALITÀ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contributo di ogni variabile decisionale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al valore della funzione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deve essere proporzionale al livello di attività della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 contributo di ogni variabile decisionale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alla quantità a sinistra di ogni vincolo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deve essere proporzionale al livello di attività della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secondo il fattore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vale l’ipotesi di proporzionalità nella funzione obiettivo e nelle funzioni dei vincoli le variabili compaiono solo con esponenti di ordine 1.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è verificata l’ipotesi di proporzionalità non necessariamente vale la linearità.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1" name="Object 2"/>
          <p:cNvGraphicFramePr/>
          <p:nvPr/>
        </p:nvGraphicFramePr>
        <p:xfrm>
          <a:off x="3048120" y="2421000"/>
          <a:ext cx="3098520" cy="291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2" name="Object 3"/>
          <p:cNvGraphicFramePr/>
          <p:nvPr/>
        </p:nvGraphicFramePr>
        <p:xfrm>
          <a:off x="2852640" y="4221000"/>
          <a:ext cx="3479760" cy="2923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63" name="Object 4"/>
          <p:cNvGraphicFramePr/>
          <p:nvPr/>
        </p:nvGraphicFramePr>
        <p:xfrm>
          <a:off x="3224160" y="2852640"/>
          <a:ext cx="2768760" cy="5968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ADDITIVITÀ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809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valore della funzione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deve essere somma dei singoli contributi di ogni variabile decisionale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eventualmente più un contributo di costo fisso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quantità a sinistra di ogni vincolo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deve essere somma del  contributo di ogni variabile decisionale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(proporzionalmente al livello di attività della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al fattore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è verificata l’ipotesi di additività non necessariamente vale la linearità.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6" name="Object 2"/>
          <p:cNvGraphicFramePr/>
          <p:nvPr/>
        </p:nvGraphicFramePr>
        <p:xfrm>
          <a:off x="3225960" y="2489040"/>
          <a:ext cx="2743200" cy="292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7" name="Object 3"/>
          <p:cNvGraphicFramePr/>
          <p:nvPr/>
        </p:nvGraphicFramePr>
        <p:xfrm>
          <a:off x="3024360" y="4357800"/>
          <a:ext cx="3136680" cy="5839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68" name="Object 4"/>
          <p:cNvGraphicFramePr/>
          <p:nvPr/>
        </p:nvGraphicFramePr>
        <p:xfrm>
          <a:off x="1930320" y="2852640"/>
          <a:ext cx="5283360" cy="5842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DIVISIBILITÀ E CERTEZZA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809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decisionali devono poter assumere qualunque valore reale all’interno di un intervallo, eventualmente infinito.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Non possono essere imposte restrizioni più stringenti quali l’appartenenza ad un dominio discreto (vincolo d’interezza).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fenomeno da modellare non deve avere caratteristiche di aleatorietà. Questa ipotesi è comune a tutti i modelli deterministici. I valori assegnati ad ogni parametro del modello di programmazione lineare , anche se potrebbero essere soggetti a incertezza sulla misura, sono costanti note.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IL PROBLEMA DELLA DIETA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Un’azienda produce mangimi per animali a partire da quattro prodotti grezzi (orzo, avena, sesamo, arachidi). Le proteine e i grassi contenuti per unità nei materiali grezzi, insieme al costo unitario, sono riportati in tabella.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Determinare la composizione di una mistura alimentare di minimo costo soddisfacente le esigenze nutritive.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3" name=""/>
          <p:cNvGraphicFramePr/>
          <p:nvPr/>
        </p:nvGraphicFramePr>
        <p:xfrm>
          <a:off x="1523880" y="2781360"/>
          <a:ext cx="6096240" cy="1692360"/>
        </p:xfrm>
        <a:graphic>
          <a:graphicData uri="http://schemas.openxmlformats.org/drawingml/2006/table">
            <a:tbl>
              <a:tblPr/>
              <a:tblGrid>
                <a:gridCol w="1016280"/>
                <a:gridCol w="1015920"/>
                <a:gridCol w="1015920"/>
                <a:gridCol w="1015920"/>
                <a:gridCol w="1015920"/>
                <a:gridCol w="1016280"/>
              </a:tblGrid>
              <a:tr h="5814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Orzo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Avena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Sesamo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Arachidi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Requisiti</a:t>
                      </a:r>
                      <a:br>
                        <a:rPr sz="1600"/>
                      </a:b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nutritivi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97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Proteine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Grassi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44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Costi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delle variabili: si deve determinare la composizione della mistura alimentare, per cui definiamo quattro variabili che rappresentano le unità di prodotto grezzo che saranno impiegate per la composizione del mangime: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unità di orzo,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unità di avena,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unità di sesamo,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unità di arachidi.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sono continue e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 dati sono costanti note.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PROBLEMA DELLA DIETA: DEFINIZIONE DELLE VARIABILI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dell’obiettivo: si deve determinare la composizione della mistura che minimizzi il costo totale. Il costo, espresso in funzione delle variabili decisionale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costo è espresso da una funzione lineare: rispetta le ipotesi di proporzionalità, additività e divisibilità.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PROBLEMA DELLA DIETA: FUNZIONE OBIETTIVO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78" name="Object 2"/>
          <p:cNvGraphicFramePr/>
          <p:nvPr/>
        </p:nvGraphicFramePr>
        <p:xfrm>
          <a:off x="1187280" y="3398760"/>
          <a:ext cx="4616640" cy="5572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Definizione dei vincoli: il mangime prodotto deve soddisfare le esigenze nutritive apportando un quantitativo minimo di proteine e grassi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sull’apporto di proteine: la quantità di proteine non può essere inferiore al requisito nutrizionale corrispondente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sull’apporto di grassi: la quantità di grassi non può essere inferiore al requisito nutrizionale corrispondente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IL PROBLEMA DELLA DIETA: VINCOLI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1" name="Object 3"/>
          <p:cNvGraphicFramePr/>
          <p:nvPr/>
        </p:nvGraphicFramePr>
        <p:xfrm>
          <a:off x="2111400" y="3301920"/>
          <a:ext cx="4922640" cy="5587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2" name="Object 6"/>
          <p:cNvGraphicFramePr/>
          <p:nvPr/>
        </p:nvGraphicFramePr>
        <p:xfrm>
          <a:off x="2540160" y="5823000"/>
          <a:ext cx="406368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83" name="Object 4"/>
          <p:cNvGraphicFramePr/>
          <p:nvPr/>
        </p:nvGraphicFramePr>
        <p:xfrm>
          <a:off x="2541600" y="4741920"/>
          <a:ext cx="4086360" cy="5587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2011-03-14T14:55:39Z</dcterms:modified>
  <cp:revision>1</cp:revision>
  <dc:subject/>
  <dc:title/>
</cp:coreProperties>
</file>