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15/S1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ESEMPI DI PROBLEMI DI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15. ESEMPI DI PROBLEMI DI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15.1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2.3 del libro di testo sulle ipotesi della programmazione lineare.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2011-03-14T16:33:05Z</dcterms:modified>
  <cp:revision>667</cp:revision>
  <dc:subject/>
  <dc:title>Diapositiva 1</dc:title>
</cp:coreProperties>
</file>