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15/S3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ESEMPI DI PROBLEMI DI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15. ESEMPI DI PROBLEMI DI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15.3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2.5 sulla formulazione mediante foglio elettronico dei problemi di programmazione lineare. Si formulino e risolvano i problemi presentati nella lezione.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2.6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2011-03-14T16:38:34Z</dcterms:modified>
  <cp:revision>686</cp:revision>
  <dc:subject/>
  <dc:title>Diapositiva 1</dc:title>
</cp:coreProperties>
</file>