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16/S1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SOLUZIONE ALGEBRICA DI UN PROBLEMA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16. RISOLUZIONE ALGEBRICA DI UN PROGRAMMA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16.1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attentamente il paragrafo 3.1 del libro di testo sui fondamento del metodo del simplesso. In particolare ci si sforzi di capire i risultati (già presentati nelle lezioni precedenti) indicati nel libro come Proprietà 1 (Teorema fondamentale della P.L.), Proprietà 2 e Proprietà 3.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2011-03-21T18:14:15Z</dcterms:modified>
  <cp:revision>670</cp:revision>
  <dc:subject/>
  <dc:title>Diapositiva 1</dc:title>
</cp:coreProperties>
</file>