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16/S2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SOLUZIONE ALGEBRICA DI UN PROBLEMA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16. RISOLUZIONE ALGEBRICA DI UN PROGRAMMA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16.2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leggano i paragrafi 3.2 e 3.3 del libro di testo in cui vengono presentate la determinazione della soluzione iniziale per il metodo del simplesso (per alcuni problemi in una forma particolare) e il metodo del simplesso attraverso la risoluzione algebrica di sistemi di equazioni lineari.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2011-03-21T18:14:10Z</dcterms:modified>
  <cp:revision>636</cp:revision>
  <dc:subject/>
  <dc:title>Diapositiva 1</dc:title>
</cp:coreProperties>
</file>