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16/S3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SOLUZIONE ALGEBRICA DI UN PROBLEMA DI P.L.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16. RISOLUZIONE ALGEBRICA DI UN PROGRAMMA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16.3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Risolvere analiticamente eseguendo i passaggi algebrici come nell’esempio della lezione 16 i seguenti problemi di P.L.: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 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1.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2.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9" name="Object 4"/>
              <p:cNvSpPr txBox="1"/>
              <p:nvPr/>
            </p:nvSpPr>
            <p:spPr>
              <a:xfrm>
                <a:off x="1042920" y="2421000"/>
                <a:ext cx="1873440" cy="2568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rPr>
                            <m:lit/>
                            <m:nor/>
                          </m:rPr>
                          <m:t xml:space="preserve">max</m:t>
                        </m:r>
                        <m:r>
                          <m:t xml:space="preserve">z</m:t>
                        </m:r>
                        <m:r>
                          <m:t xml:space="preserve">=</m:t>
                        </m:r>
                        <m:r>
                          <m:t xml:space="preserve">6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5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  <m:e>
                        <m:f>
                          <m:num>
                            <m:r>
                              <m:t xml:space="preserve">5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f>
                          <m:num>
                            <m:r>
                              <m:t xml:space="preserve">5</m:t>
                            </m:r>
                          </m:num>
                          <m:den>
                            <m:r>
                              <m:t xml:space="preserve">4</m:t>
                            </m:r>
                          </m:den>
                        </m:f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10</m:t>
                        </m:r>
                      </m:e>
                      <m:e>
                        <m:f>
                          <m:num>
                            <m:r>
                              <m:t xml:space="preserve">5</m:t>
                            </m:r>
                          </m:num>
                          <m:den>
                            <m:r>
                              <m:t xml:space="preserve">3</m:t>
                            </m:r>
                          </m:den>
                        </m:f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2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10</m:t>
                        </m:r>
                      </m:e>
                      <m:e/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≥</m:t>
                        </m:r>
                        <m:r>
                          <m:t xml:space="preserve">0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0" name="Object 5"/>
              <p:cNvSpPr txBox="1"/>
              <p:nvPr/>
            </p:nvSpPr>
            <p:spPr>
              <a:xfrm>
                <a:off x="4932360" y="2421000"/>
                <a:ext cx="1828800" cy="2646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rPr>
                            <m:lit/>
                            <m:nor/>
                          </m:rPr>
                          <m:t xml:space="preserve">max</m:t>
                        </m:r>
                        <m:r>
                          <m:t xml:space="preserve">z</m:t>
                        </m:r>
                        <m:r>
                          <m:t xml:space="preserve">=</m:t>
                        </m:r>
                        <m:r>
                          <m:t xml:space="preserve">5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rPr>
                            <m:lit/>
                            <m:nor/>
                          </m:rPr>
                          <m:t xml:space="preserve">15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t xml:space="preserve">5</m:t>
                        </m:r>
                      </m:e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t xml:space="preserve">8</m:t>
                        </m:r>
                      </m:e>
                      <m:e>
                        <m:f>
                          <m:num>
                            <m:r>
                              <m:rPr>
                                <m:lit/>
                                <m:nor/>
                              </m:rPr>
                              <m:t xml:space="preserve">16</m:t>
                            </m:r>
                          </m:num>
                          <m:den>
                            <m:r>
                              <m:t xml:space="preserve">3</m:t>
                            </m:r>
                          </m:den>
                        </m:f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2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32</m:t>
                        </m:r>
                      </m:e>
                      <m:e/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≥</m:t>
                        </m:r>
                        <m:r>
                          <m:t xml:space="preserve">0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2011-03-21T18:10:58Z</dcterms:modified>
  <cp:revision>688</cp:revision>
  <dc:subject/>
  <dc:title>Diapositiva 1</dc:title>
</cp:coreProperties>
</file>