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17/S1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FORMA CANONICA DELLA P.L. E OPERAZIONE DI “PIVOT”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17. FORMA CANONICA DELLA PROGRAMMAZIONE LINEARE E OPERAZIONE DI "PIVOT"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17.1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3.4 del libro di testo sul metodo del simplesso in forma tabellare.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2011-03-29T14:06:45Z</dcterms:modified>
  <cp:revision>668</cp:revision>
  <dc:subject/>
  <dc:title>Diapositiva 1</dc:title>
</cp:coreProperties>
</file>