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17/S2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FORMA CANONICA DELLA P.L. E OPERAZIONE DI “PIVOT”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17. FORMA CANONICA DELLA PROGRAMMAZIONE LINEARE E OPERAZIONE DI "PIVOT"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17.2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effettuino le due operazioni di pivot sulla matrice tableau per l’esempio del problema di mix ottimo di produzione.</a:t>
            </a:r>
            <a:br>
              <a:rPr sz="1600"/>
            </a:b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 1) Si riscriva la matrice tableau;</a:t>
            </a:r>
            <a:br>
              <a:rPr sz="1600"/>
            </a:b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 2) si effettui l’operazione di pivot in posizione (2, 1) e si scriva il secondo tableau;</a:t>
            </a:r>
            <a:br>
              <a:rPr sz="1600"/>
            </a:b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 3) si effettui, sul secondo tableau, l’operazione di pivot in posizione (1, 2) e si scriva il terzo tableau.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In corrispondenza di ogni tableau si legga la soluzione di base corrispondente e la si metta in corrispondenza con la soluzione grafica già effettuata nella lezione 5.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produca un report.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15474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2011-03-29T14:14:37Z</dcterms:modified>
  <cp:revision>636</cp:revision>
  <dc:subject/>
  <dc:title>Diapositiva 1</dc:title>
</cp:coreProperties>
</file>