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media/image1.jpeg" ContentType="image/jpeg"/>
  <Override PartName="/ppt/embeddings/oleObject1.bin" ContentType="application/vnd.openxmlformats-officedocument.oleObject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17/S3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FORMA CANICA DELLA P.L. E OPERAZIONE DI “PIVOT”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17. FORMA CANONICA DELLA PROGRAMMAZIONE LINEARE E OPERAZIONE DI "PIVOT"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17.3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7576" lnSpcReduction="20000"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risolva il problema 3.1 del libro di testo: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Scrivere il problema in forma standard e verificare che sia anche forma canonica.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Tracciare il grafico della regione ammissibile ed evidenziare i vertici ammissibili.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Per ciascun vertice, identificare la coppia di vincoli che esso soddisfa all’uguaglianza.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Per ciascun vertice, determinare algebricamente i valori delle variabili </a:t>
            </a:r>
            <a:r>
              <a:rPr b="0" i="1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Tahoma"/>
                <a:ea typeface="Tahoma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e </a:t>
            </a:r>
            <a:r>
              <a:rPr b="0" i="1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Tahoma"/>
                <a:ea typeface="Tahoma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Per ciascun vertice, identificare i vertici adiacenti.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Per ciascuna coppia di vertici ammissibili adiacenti, identificare il vincolo che essi condividono.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graphicFrame>
        <p:nvGraphicFramePr>
          <p:cNvPr id="49" name="Object 4"/>
          <p:cNvGraphicFramePr/>
          <p:nvPr/>
        </p:nvGraphicFramePr>
        <p:xfrm>
          <a:off x="3575160" y="2290680"/>
          <a:ext cx="2019240" cy="149868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15943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2011-03-29T14:37:40Z</dcterms:modified>
  <cp:revision>691</cp:revision>
  <dc:subject/>
  <dc:title>Diapositiva 1</dc:title>
</cp:coreProperties>
</file>