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18/S1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18. IL METODO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18.1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nuovamente il paragrafo 3.4 del libro di testo sul metodo del simplesso in forma tabellare.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2011-04-04T21:24:47Z</dcterms:modified>
  <cp:revision>669</cp:revision>
  <dc:subject/>
  <dc:title>Diapositiva 1</dc:title>
</cp:coreProperties>
</file>