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18/S2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18. IL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18.2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mediante il metodo del simplesso il problema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" name="Object 4"/>
              <p:cNvSpPr txBox="1"/>
              <p:nvPr/>
            </p:nvSpPr>
            <p:spPr>
              <a:xfrm>
                <a:off x="3130560" y="2516040"/>
                <a:ext cx="1873080" cy="256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t xml:space="preserve">6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5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4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>
                        <m:f>
                          <m:num>
                            <m:r>
                              <m:t xml:space="preserve">5</m:t>
                            </m:r>
                          </m:num>
                          <m:den>
                            <m:r>
                              <m:t xml:space="preserve">3</m:t>
                            </m:r>
                          </m:den>
                        </m:f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</m:e>
                      <m:e/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2011-04-04T21:26:39Z</dcterms:modified>
  <cp:revision>637</cp:revision>
  <dc:subject/>
  <dc:title>Diapositiva 1</dc:title>
</cp:coreProperties>
</file>