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18/S3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IL METODO DEL SIMPLESSO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18. IL METODO DEL SIMPLESSO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18.3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risolva il problema 3.1 del libro di testo mediante metodo del simplesso: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3575160" y="2290680"/>
          <a:ext cx="2019240" cy="14986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2011-04-04T21:27:16Z</dcterms:modified>
  <cp:revision>692</cp:revision>
  <dc:subject/>
  <dc:title>Diapositiva 1</dc:title>
</cp:coreProperties>
</file>