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19/S1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INIZIALIZZAZIONE DEL METODO DEL SIMPLESSO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19. INIZIALIZZAZIONE DEL METODO DEL SIMPLESSO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19.1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il paragrafo 4.1 del libro di testo.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2011-04-12T00:51:34Z</dcterms:modified>
  <cp:revision>671</cp:revision>
  <dc:subject/>
  <dc:title>Diapositiva 1</dc:title>
</cp:coreProperties>
</file>