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19/S2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INIZIALIZZAZIONE DEL METODO DEL SIMPLESSO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19. INIZIALIZZAZIONE DEL METODO DEL SIMPLESSO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19.2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risolva mediante il metodo delle due fasi il problema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49" name="Object 4"/>
          <p:cNvGraphicFramePr/>
          <p:nvPr/>
        </p:nvGraphicFramePr>
        <p:xfrm>
          <a:off x="3249720" y="2355840"/>
          <a:ext cx="1633320" cy="308916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15483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2011-04-12T00:56:09Z</dcterms:modified>
  <cp:revision>639</cp:revision>
  <dc:subject/>
  <dc:title>Diapositiva 1</dc:title>
</cp:coreProperties>
</file>