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19/S3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INIZIALIZZAZIONE DEL METODO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19. INIZIALIZZAZIONE DEL METODO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19.3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mediante il metodo del big-M il problema: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3249720" y="2355840"/>
          <a:ext cx="1633320" cy="30891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2011-04-12T00:56:46Z</dcterms:modified>
  <cp:revision>694</cp:revision>
  <dc:subject/>
  <dc:title>Diapositiva 1</dc:title>
</cp:coreProperties>
</file>