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20/S1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METODO DEL SIMPLESSO IN FORMA MATRICIALE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20. IL METODO DEL SIMPLESSO IN FORMA MATRICIALE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20.1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3.6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15454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2011-05-18T02:10:18Z</dcterms:modified>
  <cp:revision>672</cp:revision>
  <dc:subject/>
  <dc:title>Diapositiva 1</dc:title>
</cp:coreProperties>
</file>