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media/image1.jpeg" ContentType="image/jpeg"/>
  <Override PartName="/ppt/embeddings/oleObject1.bin" ContentType="application/vnd.openxmlformats-officedocument.oleObject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_rels/presentation.xml.rels" ContentType="application/vnd.openxmlformats-package.relationships+xml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</p:sldIdLst>
  <p:sldSz cx="9144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457200" y="3964320"/>
            <a:ext cx="822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spcBef>
                <a:spcPts val="400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822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hyperlink" Target="mailto:info@uniecampus.it" TargetMode="External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marL="343080" indent="-34308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Fai clic per modificare il formato del testo della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spcBef>
                <a:spcPts val="400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Secondo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Terzo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spcBef>
                <a:spcPts val="400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Quarto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spcBef>
                <a:spcPts val="400"/>
              </a:spcBef>
              <a:buClr>
                <a:srgbClr val="000000"/>
              </a:buClr>
              <a:buFont typeface="Arial"/>
              <a:buChar char="»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Quinto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5" marL="2057400" indent="-228600">
              <a:spcBef>
                <a:spcPts val="400"/>
              </a:spcBef>
              <a:buClr>
                <a:srgbClr val="000000"/>
              </a:buClr>
              <a:buFont typeface="Arial"/>
              <a:buChar char="»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Sesto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6" marL="2057400" indent="-228600">
              <a:spcBef>
                <a:spcPts val="400"/>
              </a:spcBef>
              <a:buClr>
                <a:srgbClr val="000000"/>
              </a:buClr>
              <a:buFont typeface="Arial"/>
              <a:buChar char="»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Settimo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CasellaDiTesto 6"/>
          <p:cNvSpPr/>
          <p:nvPr/>
        </p:nvSpPr>
        <p:spPr>
          <a:xfrm>
            <a:off x="6500880" y="915840"/>
            <a:ext cx="2685960" cy="36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1800" spc="-1" strike="noStrike">
                <a:solidFill>
                  <a:srgbClr val="ffffff"/>
                </a:solidFill>
                <a:latin typeface="Tahoma"/>
                <a:ea typeface="Tahoma"/>
              </a:rPr>
              <a:t>Facoltà di Ingegneria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CasellaDiTesto 7"/>
          <p:cNvSpPr/>
          <p:nvPr/>
        </p:nvSpPr>
        <p:spPr>
          <a:xfrm>
            <a:off x="3489480" y="0"/>
            <a:ext cx="1082520" cy="78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Corso di Laurea: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Insegnamento: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Lezione n°: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Titolo: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Attività n°: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Segnaposto testo 9"/>
          <p:cNvSpPr/>
          <p:nvPr/>
        </p:nvSpPr>
        <p:spPr>
          <a:xfrm>
            <a:off x="4429080" y="0"/>
            <a:ext cx="4714920" cy="92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" name=""/>
          <p:cNvGrpSpPr/>
          <p:nvPr/>
        </p:nvGrpSpPr>
        <p:grpSpPr>
          <a:xfrm>
            <a:off x="428760" y="6428880"/>
            <a:ext cx="8286840" cy="720"/>
            <a:chOff x="428760" y="6428880"/>
            <a:chExt cx="8286840" cy="720"/>
          </a:xfrm>
        </p:grpSpPr>
        <p:cxnSp>
          <p:nvCxnSpPr>
            <p:cNvPr id="5" name="AutoShape 10"/>
            <p:cNvCxnSpPr/>
            <p:nvPr/>
          </p:nvCxnSpPr>
          <p:spPr>
            <a:xfrm>
              <a:off x="428760" y="6428880"/>
              <a:ext cx="8287200" cy="1080"/>
            </a:xfrm>
            <a:prstGeom prst="straightConnector1">
              <a:avLst/>
            </a:prstGeom>
            <a:ln w="12600">
              <a:solidFill>
                <a:srgbClr val="000000"/>
              </a:solidFill>
              <a:miter/>
            </a:ln>
          </p:spPr>
        </p:cxnSp>
        <p:sp>
          <p:nvSpPr>
            <p:cNvPr id="6" name=""/>
            <p:cNvSpPr txBox="1"/>
            <p:nvPr/>
          </p:nvSpPr>
          <p:spPr>
            <a:xfrm>
              <a:off x="428760" y="6428880"/>
              <a:ext cx="8286480" cy="36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rIns="90000" tIns="-46440" bIns="-46440" anchor="t">
              <a:noAutofit/>
            </a:bodyPr>
            <a:p>
              <a:pPr>
                <a:tabLst>
                  <a:tab algn="l" pos="0"/>
                  <a:tab algn="l" pos="914400"/>
                  <a:tab algn="l" pos="1828800"/>
                  <a:tab algn="l" pos="2743200"/>
                  <a:tab algn="l" pos="3657600"/>
                  <a:tab algn="l" pos="4572000"/>
                  <a:tab algn="l" pos="5486400"/>
                  <a:tab algn="l" pos="6400800"/>
                  <a:tab algn="l" pos="7315200"/>
                  <a:tab algn="l" pos="8229600"/>
                  <a:tab algn="l" pos="9144000"/>
                  <a:tab algn="l" pos="10058400"/>
                </a:tabLst>
              </a:pPr>
              <a:endParaRPr b="0" lang="it-IT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7" name="Rectangle 13"/>
          <p:cNvSpPr/>
          <p:nvPr/>
        </p:nvSpPr>
        <p:spPr>
          <a:xfrm>
            <a:off x="0" y="6359040"/>
            <a:ext cx="9144000" cy="41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7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700" spc="-1" strike="noStrike">
                <a:solidFill>
                  <a:srgbClr val="000000"/>
                </a:solidFill>
                <a:latin typeface="Arial"/>
              </a:rPr>
              <a:t>©</a:t>
            </a:r>
            <a:r>
              <a:rPr b="0" lang="it-IT" sz="700" spc="-1" strike="noStrike">
                <a:solidFill>
                  <a:srgbClr val="000000"/>
                </a:solidFill>
                <a:latin typeface="Tahoma"/>
              </a:rPr>
              <a:t> 2007 Universit</a:t>
            </a:r>
            <a:r>
              <a:rPr b="0" lang="it-IT" sz="700" spc="-1" strike="noStrike">
                <a:solidFill>
                  <a:srgbClr val="000000"/>
                </a:solidFill>
                <a:latin typeface="Arial"/>
              </a:rPr>
              <a:t>à</a:t>
            </a:r>
            <a:r>
              <a:rPr b="0" lang="it-IT" sz="700" spc="-1" strike="noStrike">
                <a:solidFill>
                  <a:srgbClr val="000000"/>
                </a:solidFill>
                <a:latin typeface="Tahoma"/>
              </a:rPr>
              <a:t> degli studi e-Campus - Via Isimbardi 10 - 22060 Novedrate (CO) - C.F. 08549051004 </a:t>
            </a:r>
            <a:br>
              <a:rPr sz="700"/>
            </a:br>
            <a:r>
              <a:rPr b="0" lang="it-IT" sz="700" spc="-1" strike="noStrike">
                <a:solidFill>
                  <a:srgbClr val="000000"/>
                </a:solidFill>
                <a:latin typeface="Tahoma"/>
              </a:rPr>
              <a:t>Tel: 031/7942500-7942505 Fax: 031/7942501 - </a:t>
            </a:r>
            <a:r>
              <a:rPr b="0" lang="it-IT" sz="700" spc="-1" strike="noStrike" u="sng">
                <a:solidFill>
                  <a:srgbClr val="0000ff"/>
                </a:solidFill>
                <a:uFillTx/>
                <a:latin typeface="Tahoma"/>
                <a:hlinkClick r:id="rId3"/>
              </a:rPr>
              <a:t>info@uniecampus.it</a:t>
            </a:r>
            <a:endParaRPr b="0" lang="it-IT" sz="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Segnaposto testo 9"/>
          <p:cNvSpPr/>
          <p:nvPr/>
        </p:nvSpPr>
        <p:spPr>
          <a:xfrm>
            <a:off x="4429080" y="0"/>
            <a:ext cx="4714920" cy="92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INGEGNERIA INFORMATICA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RICERCA OPERATIVA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20/S3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IL METODO DEL SIMPLESSO IN FORMA MATRICIALE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1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85800" y="2130120"/>
            <a:ext cx="7772400" cy="2584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 algn="ctr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3600" spc="-1" strike="noStrike">
                <a:solidFill>
                  <a:srgbClr val="000000"/>
                </a:solidFill>
                <a:latin typeface="Tahoma"/>
              </a:rPr>
              <a:t>RICERCA OPERATIVA</a:t>
            </a:r>
            <a:br>
              <a:rPr sz="3600"/>
            </a:br>
            <a:br>
              <a:rPr sz="3600"/>
            </a:br>
            <a:r>
              <a:rPr b="1" lang="it-IT" sz="3600" spc="-1" strike="noStrike">
                <a:solidFill>
                  <a:srgbClr val="000000"/>
                </a:solidFill>
                <a:latin typeface="Tahoma"/>
              </a:rPr>
              <a:t>20. IL METODO DEL SIMPLESSO IN FORMA MATRICIALE</a:t>
            </a:r>
            <a:endParaRPr b="1" lang="it-IT" sz="36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46" name="CasellaDiTesto 4"/>
          <p:cNvSpPr/>
          <p:nvPr/>
        </p:nvSpPr>
        <p:spPr>
          <a:xfrm>
            <a:off x="2907360" y="4929120"/>
            <a:ext cx="3329280" cy="119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</a:rPr>
              <a:t>Sessione di studio 20.3</a:t>
            </a: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</a:rPr>
              <a:t>Gionata Massi</a:t>
            </a: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"/>
          <p:cNvSpPr txBox="1"/>
          <p:nvPr/>
        </p:nvSpPr>
        <p:spPr>
          <a:xfrm>
            <a:off x="457200" y="1785960"/>
            <a:ext cx="8229600" cy="43401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 </a:t>
            </a:r>
            <a:r>
              <a:rPr b="0" lang="it-IT" sz="1600" spc="-1" strike="noStrike">
                <a:solidFill>
                  <a:srgbClr val="000000"/>
                </a:solidFill>
                <a:latin typeface="Tahoma"/>
                <a:ea typeface="Tahoma"/>
              </a:rPr>
              <a:t> </a:t>
            </a:r>
            <a:r>
              <a:rPr b="0" lang="it-IT" sz="1600" spc="-1" strike="noStrike">
                <a:solidFill>
                  <a:srgbClr val="000000"/>
                </a:solidFill>
                <a:latin typeface="Tahoma"/>
                <a:ea typeface="Tahoma"/>
              </a:rPr>
              <a:t>Si risolva mediante il metodo del simplesso in forma matriciale il problema di mix ottimo di produzione: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6840" y="1285560"/>
            <a:ext cx="8258040" cy="428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2000" spc="-1" strike="noStrike">
                <a:solidFill>
                  <a:srgbClr val="000000"/>
                </a:solidFill>
                <a:latin typeface="Tahoma"/>
              </a:rPr>
              <a:t>ESERCIZIO</a:t>
            </a:r>
            <a:endParaRPr b="1" lang="it-IT" sz="2000" spc="-1" strike="noStrike">
              <a:solidFill>
                <a:srgbClr val="000000"/>
              </a:solidFill>
              <a:latin typeface="Tahoma"/>
            </a:endParaRPr>
          </a:p>
        </p:txBody>
      </p:sp>
      <p:graphicFrame>
        <p:nvGraphicFramePr>
          <p:cNvPr id="49" name="Object 6"/>
          <p:cNvGraphicFramePr/>
          <p:nvPr/>
        </p:nvGraphicFramePr>
        <p:xfrm>
          <a:off x="2340000" y="3052800"/>
          <a:ext cx="4332240" cy="2247840"/>
        </p:xfrm>
        <a:graphic>
          <a:graphicData uri="http://schemas.openxmlformats.org/presentationml/2006/ole">
            <p:oleObj r:id="rId1" spid="">
              <p:embed/>
            </p:oleObj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15954</TotalTime>
  <Application>LibreOffice/7.6.2.1$Windows_X86_64 LibreOffice_project/56f7684011345957bbf33a7ee678afaf4d2ba333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2011-01-29T12:27:55Z</dcterms:created>
  <dc:creator>Gionata Massi</dc:creator>
  <dc:description/>
  <dc:language>it-IT</dc:language>
  <cp:lastModifiedBy>Gionata Massi</cp:lastModifiedBy>
  <dcterms:modified xsi:type="dcterms:W3CDTF">2011-05-18T02:12:58Z</dcterms:modified>
  <cp:revision>695</cp:revision>
  <dc:subject/>
  <dc:title>Diapositiva 1</dc:title>
</cp:coreProperties>
</file>