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21/S1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(1)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21. LA TEORIA DELLA DUALITÀ (1)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21.1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l’appendice 2 del libro di testo, Metodi classici di ottimizzazione, paragrafo sull’ottimizzazione vincolata con vincoli di uguaglianza.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15464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2011-05-18T21:51:53Z</dcterms:modified>
  <cp:revision>673</cp:revision>
  <dc:subject/>
  <dc:title>Diapositiva 1</dc:title>
</cp:coreProperties>
</file>