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21/S2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LA TEORIA DELLA DUALITÀ (1)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21. LA TEORIA DELLA DUALITÀ (1)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21.2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paragrafo 5.2 del libro di testo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2011-05-18T21:53:30Z</dcterms:modified>
  <cp:revision>642</cp:revision>
  <dc:subject/>
  <dc:title>Diapositiva 1</dc:title>
</cp:coreProperties>
</file>