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media/image1.jpeg" ContentType="image/jpeg"/>
  <Override PartName="/ppt/embeddings/oleObject1.bin" ContentType="application/vnd.openxmlformats-officedocument.oleObject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21/S3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LA TEORIA DELLA DUALITÀ (1)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21. LA TEORIA DELLA DUALITÀ (1)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21.3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7576" lnSpcReduction="20000"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Dato il problema di mix ottimo di produzione: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risolva il problema primale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formuli di problema duale simmetrico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lo si risolva e si confrontino i valori delle soluzioni ottime.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49" name="Object 6"/>
          <p:cNvGraphicFramePr/>
          <p:nvPr/>
        </p:nvGraphicFramePr>
        <p:xfrm>
          <a:off x="2730600" y="2637000"/>
          <a:ext cx="3549600" cy="224784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15958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2011-05-18T21:56:47Z</dcterms:modified>
  <cp:revision>697</cp:revision>
  <dc:subject/>
  <dc:title>Diapositiva 1</dc:title>
</cp:coreProperties>
</file>