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22/S1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LA TEORIA DELLA DUALITÀ (2)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22. LA TEORIA DELLA DUALITÀ (2)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22.1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519120" y="17733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legga il paragrafo 5.5 del libro di testo, Le altre forme del problema primale.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Approfondimento</a:t>
            </a:r>
            <a:br>
              <a:rPr sz="2000"/>
            </a:b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15472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2011-05-22T15:32:12Z</dcterms:modified>
  <cp:revision>674</cp:revision>
  <dc:subject/>
  <dc:title>Diapositiva 1</dc:title>
</cp:coreProperties>
</file>