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22/S2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LA TEORIA DELLA DUALITÀ (2)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22. LA TEORIA DELLA DUALITÀ (2)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22.2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Utilizzando la tabella con le corrispondenze fra primale e duale, formulare il duale del seguente problema di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Tahoma"/>
                <a:ea typeface="Tahoma"/>
              </a:rPr>
              <a:t>minimizzazione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2124000" y="3213000"/>
          <a:ext cx="4649760" cy="22496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2011-05-22T15:45:49Z</dcterms:modified>
  <cp:revision>644</cp:revision>
  <dc:subject/>
  <dc:title>Diapositiva 1</dc:title>
</cp:coreProperties>
</file>