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22/S3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LA TEORIA DELLA DUALITÀ (2)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22. LA TEORIA DELLA DUALITÀ (2)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22.3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4433" lnSpcReduction="10000"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Problema 5.2.7 del libro di testo: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Costruire e rappresentare graficamente un problema primale con due variabili decisionali e due vincoli funzionali che ha soluzioni ammissibili e funzione obiettivo illimitata. Costruire quindi il problema duale e mostrare graficamente che non ha soluzioni ammissibili.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risolva il problema primale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formuli di problema duale simmetrico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lo si risolva e si confrontino i valori delle soluzioni ottime.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15967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2011-05-22T15:36:19Z</dcterms:modified>
  <cp:revision>698</cp:revision>
  <dc:subject/>
  <dc:title>Diapositiva 1</dc:title>
</cp:coreProperties>
</file>