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23/S1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LA TEORIA DELLA DUALITÀ (3)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23. LA TEORIA DELLA DUALITÀ (3)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23.1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5.3 del libro di testo, Interpretazione economica della dualità.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2011-05-23T02:07:27Z</dcterms:modified>
  <cp:revision>675</cp:revision>
  <dc:subject/>
  <dc:title>Diapositiva 1</dc:title>
</cp:coreProperties>
</file>