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24/S1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(4)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24. LA TEORIA DELLA DUALITÀ (4)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24.1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leggano nuovamente i paragrafi 5.2, 5.3, 5.4 e 5.5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2011-05-23T02:10:01Z</dcterms:modified>
  <cp:revision>676</cp:revision>
  <dc:subject/>
  <dc:title>Diapositiva 1</dc:title>
</cp:coreProperties>
</file>