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24/S2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LA TEORIA DELLA DUALITÀ (4)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2.bin"/><Relationship Id="rId3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 24. LA TEORIA DELLA DUALITÀ (4)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24.2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Risolvere graficamente i seguenti problemi di P.L. e i loro problemi duali verificando numericamente i teoremi della dualità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4"/>
          <p:cNvGraphicFramePr/>
          <p:nvPr/>
        </p:nvGraphicFramePr>
        <p:xfrm>
          <a:off x="968400" y="3284640"/>
          <a:ext cx="1803240" cy="16002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  <p:graphicFrame>
        <p:nvGraphicFramePr>
          <p:cNvPr id="50" name="Object 5"/>
          <p:cNvGraphicFramePr/>
          <p:nvPr/>
        </p:nvGraphicFramePr>
        <p:xfrm>
          <a:off x="3670200" y="3284640"/>
          <a:ext cx="1803600" cy="1371600"/>
        </p:xfrm>
        <a:graphic>
          <a:graphicData uri="http://schemas.openxmlformats.org/presentationml/2006/ole">
            <p:oleObj r:id="rId2" spid="">
              <p:embed/>
            </p:oleObj>
          </a:graphicData>
        </a:graphic>
      </p:graphicFrame>
      <p:graphicFrame>
        <p:nvGraphicFramePr>
          <p:cNvPr id="51" name="Object 6"/>
          <p:cNvGraphicFramePr/>
          <p:nvPr/>
        </p:nvGraphicFramePr>
        <p:xfrm>
          <a:off x="6707160" y="3284640"/>
          <a:ext cx="1752480" cy="1371600"/>
        </p:xfrm>
        <a:graphic>
          <a:graphicData uri="http://schemas.openxmlformats.org/presentationml/2006/ole">
            <p:oleObj r:id="rId3" spid="">
              <p:embed/>
            </p:oleObj>
          </a:graphicData>
        </a:graphic>
      </p:graphicFrame>
      <p:sp>
        <p:nvSpPr>
          <p:cNvPr id="52" name="CasellaDiTesto 6"/>
          <p:cNvSpPr/>
          <p:nvPr/>
        </p:nvSpPr>
        <p:spPr>
          <a:xfrm>
            <a:off x="542520" y="3789360"/>
            <a:ext cx="3834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1)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asellaDiTesto 7"/>
          <p:cNvSpPr/>
          <p:nvPr/>
        </p:nvSpPr>
        <p:spPr>
          <a:xfrm>
            <a:off x="3393000" y="3789360"/>
            <a:ext cx="3834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2)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asellaDiTesto 8"/>
          <p:cNvSpPr/>
          <p:nvPr/>
        </p:nvSpPr>
        <p:spPr>
          <a:xfrm>
            <a:off x="6447240" y="3789360"/>
            <a:ext cx="3834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3)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15497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2011-05-23T02:13:34Z</dcterms:modified>
  <cp:revision>646</cp:revision>
  <dc:subject/>
  <dc:title>Diapositiva 1</dc:title>
</cp:coreProperties>
</file>