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24/S3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(4)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24. LA TEORIA DELLA DUALITÀ (4)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24.3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graficamente i seguenti problemi di P.L. e i loro problemi duali verificando numericamente i teoremi della dualità 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CasellaDiTesto 6"/>
          <p:cNvSpPr/>
          <p:nvPr/>
        </p:nvSpPr>
        <p:spPr>
          <a:xfrm>
            <a:off x="614880" y="313380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4)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sellaDiTesto 7"/>
          <p:cNvSpPr/>
          <p:nvPr/>
        </p:nvSpPr>
        <p:spPr>
          <a:xfrm>
            <a:off x="3465720" y="313380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5)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1" name="Object 5"/>
          <p:cNvGraphicFramePr/>
          <p:nvPr/>
        </p:nvGraphicFramePr>
        <p:xfrm>
          <a:off x="1042920" y="2743200"/>
          <a:ext cx="1727280" cy="13716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2" name="Object 6"/>
          <p:cNvGraphicFramePr/>
          <p:nvPr/>
        </p:nvGraphicFramePr>
        <p:xfrm>
          <a:off x="3924360" y="2743200"/>
          <a:ext cx="1727280" cy="13716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2011-05-23T02:15:16Z</dcterms:modified>
  <cp:revision>700</cp:revision>
  <dc:subject/>
  <dc:title>Diapositiva 1</dc:title>
</cp:coreProperties>
</file>