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25/S1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DUALE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25. IL METODO DUALE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25.1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risolvano i seguenti esercizi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1116000" y="2205000"/>
          <a:ext cx="2158920" cy="914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5"/>
          <p:cNvGraphicFramePr/>
          <p:nvPr/>
        </p:nvGraphicFramePr>
        <p:xfrm>
          <a:off x="1116000" y="3933720"/>
          <a:ext cx="2222640" cy="9144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51" name="Object 6"/>
          <p:cNvGraphicFramePr/>
          <p:nvPr/>
        </p:nvGraphicFramePr>
        <p:xfrm>
          <a:off x="1116000" y="5300640"/>
          <a:ext cx="2044800" cy="91440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2011-05-23T22:40:34Z</dcterms:modified>
  <cp:revision>677</cp:revision>
  <dc:subject/>
  <dc:title>Diapositiva 1</dc:title>
</cp:coreProperties>
</file>