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25/S2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DUALE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25. IL METODO DUALE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25.2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mediante simplesso duale i seguenti problemi di P.L.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CasellaDiTesto 6"/>
          <p:cNvSpPr/>
          <p:nvPr/>
        </p:nvSpPr>
        <p:spPr>
          <a:xfrm>
            <a:off x="542520" y="263700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sellaDiTesto 7"/>
          <p:cNvSpPr/>
          <p:nvPr/>
        </p:nvSpPr>
        <p:spPr>
          <a:xfrm>
            <a:off x="584640" y="458136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2)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1" name="Object 10"/>
          <p:cNvGraphicFramePr/>
          <p:nvPr/>
        </p:nvGraphicFramePr>
        <p:xfrm>
          <a:off x="1187280" y="2708280"/>
          <a:ext cx="2019600" cy="1143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2" name="Object 11"/>
          <p:cNvGraphicFramePr/>
          <p:nvPr/>
        </p:nvGraphicFramePr>
        <p:xfrm>
          <a:off x="1187280" y="4662360"/>
          <a:ext cx="1791000" cy="11430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2011-05-23T22:42:26Z</dcterms:modified>
  <cp:revision>648</cp:revision>
  <dc:subject/>
  <dc:title>Diapositiva 1</dc:title>
</cp:coreProperties>
</file>