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25/S3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DUALE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25. IL METODO DUALE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25.3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Dato il problema di P.L.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Mettere il problema in forma standard ed inizializzare il simplesso sul tableau con le variabili di slack e surplus.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Verificare che tale soluzione è dual feasible.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con il metodo duale del simplesso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2994120" y="2281320"/>
          <a:ext cx="2573280" cy="2058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2011-05-23T22:32:05Z</dcterms:modified>
  <cp:revision>702</cp:revision>
  <dc:subject/>
  <dc:title>Diapositiva 1</dc:title>
</cp:coreProperties>
</file>