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26/S1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ANALISI POST-OTTIMALE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26. ANALISI POST-OTTIMALE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26.1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l’introduzione al capitolo 5 del libro di testo ed il paragrafo 5.1.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2011-05-24T22:05:38Z</dcterms:modified>
  <cp:revision>679</cp:revision>
  <dc:subject/>
  <dc:title>Diapositiva 1</dc:title>
</cp:coreProperties>
</file>